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9" r:id="rId2"/>
    <p:sldId id="496" r:id="rId3"/>
    <p:sldId id="305" r:id="rId4"/>
    <p:sldId id="497" r:id="rId5"/>
    <p:sldId id="498" r:id="rId6"/>
    <p:sldId id="306" r:id="rId7"/>
    <p:sldId id="500" r:id="rId8"/>
    <p:sldId id="499" r:id="rId9"/>
    <p:sldId id="501" r:id="rId10"/>
    <p:sldId id="502" r:id="rId11"/>
    <p:sldId id="280" r:id="rId12"/>
  </p:sldIdLst>
  <p:sldSz cx="9144000" cy="6858000" type="screen4x3"/>
  <p:notesSz cx="6810375" cy="99425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400"/>
    <a:srgbClr val="07328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79" autoAdjust="0"/>
    <p:restoredTop sz="94201" autoAdjust="0"/>
  </p:normalViewPr>
  <p:slideViewPr>
    <p:cSldViewPr>
      <p:cViewPr varScale="1">
        <p:scale>
          <a:sx n="107" d="100"/>
          <a:sy n="107" d="100"/>
        </p:scale>
        <p:origin x="162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184" y="-7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06B497-4413-4D54-B2C5-083AAE4E0FD0}" type="datetimeFigureOut">
              <a:rPr lang="de-CH"/>
              <a:pPr>
                <a:defRPr/>
              </a:pPr>
              <a:t>08.09.2023</a:t>
            </a:fld>
            <a:endParaRPr lang="de-CH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73ADEB-C6BC-478A-9C5C-1EC82705C1D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45909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5ECC43-B554-4050-A239-D71F0D123386}" type="datetimeFigureOut">
              <a:rPr lang="de-CH"/>
              <a:pPr>
                <a:defRPr/>
              </a:pPr>
              <a:t>08.09.2023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BA1C90-D56D-4287-A81F-85230AE097A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28201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Diese Folie nutzen</a:t>
            </a:r>
            <a:r>
              <a:rPr lang="de-DE" baseline="0" dirty="0"/>
              <a:t> für:</a:t>
            </a:r>
          </a:p>
          <a:p>
            <a:endParaRPr lang="de-DE" baseline="0" dirty="0"/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dirty="0"/>
              <a:t>Folie mit Titel</a:t>
            </a:r>
            <a:r>
              <a:rPr lang="de-DE" baseline="0" dirty="0"/>
              <a:t> und </a:t>
            </a:r>
            <a:r>
              <a:rPr lang="de-DE" dirty="0"/>
              <a:t>Aufzählung</a:t>
            </a:r>
            <a:endParaRPr lang="de-CH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BA1C90-D56D-4287-A81F-85230AE097AD}" type="slidenum">
              <a:rPr lang="de-CH" smtClean="0"/>
              <a:pPr>
                <a:defRPr/>
              </a:pPr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5279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Diese Folie nutzen</a:t>
            </a:r>
            <a:r>
              <a:rPr lang="de-DE" baseline="0" dirty="0"/>
              <a:t> für:</a:t>
            </a:r>
          </a:p>
          <a:p>
            <a:endParaRPr lang="de-DE" baseline="0" dirty="0"/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dirty="0"/>
              <a:t>Folie mit Titel</a:t>
            </a:r>
            <a:r>
              <a:rPr lang="de-DE" baseline="0" dirty="0"/>
              <a:t> und </a:t>
            </a:r>
            <a:r>
              <a:rPr lang="de-DE" dirty="0"/>
              <a:t>Aufzählung</a:t>
            </a:r>
            <a:endParaRPr lang="de-CH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BA1C90-D56D-4287-A81F-85230AE097AD}" type="slidenum">
              <a:rPr lang="de-CH" smtClean="0"/>
              <a:pPr>
                <a:defRPr/>
              </a:pPr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6167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Diese Folie nutzen</a:t>
            </a:r>
            <a:r>
              <a:rPr lang="de-DE" baseline="0" dirty="0"/>
              <a:t> für:</a:t>
            </a:r>
          </a:p>
          <a:p>
            <a:endParaRPr lang="de-DE" baseline="0" dirty="0"/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dirty="0"/>
              <a:t>Folie mit Titel</a:t>
            </a:r>
            <a:r>
              <a:rPr lang="de-DE" baseline="0" dirty="0"/>
              <a:t> und </a:t>
            </a:r>
            <a:r>
              <a:rPr lang="de-DE" dirty="0"/>
              <a:t>Aufzählung</a:t>
            </a:r>
            <a:endParaRPr lang="de-CH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BA1C90-D56D-4287-A81F-85230AE097AD}" type="slidenum">
              <a:rPr lang="de-CH" smtClean="0"/>
              <a:pPr>
                <a:defRPr/>
              </a:pPr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03942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Diese Folie nutzen</a:t>
            </a:r>
            <a:r>
              <a:rPr lang="de-DE" baseline="0" dirty="0"/>
              <a:t> für:</a:t>
            </a:r>
          </a:p>
          <a:p>
            <a:endParaRPr lang="de-DE" baseline="0" dirty="0"/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dirty="0"/>
              <a:t>Folie mit Titel</a:t>
            </a:r>
            <a:r>
              <a:rPr lang="de-DE" baseline="0" dirty="0"/>
              <a:t> und </a:t>
            </a:r>
            <a:r>
              <a:rPr lang="de-DE" dirty="0"/>
              <a:t>Aufzählung</a:t>
            </a:r>
            <a:endParaRPr lang="de-CH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BA1C90-D56D-4287-A81F-85230AE097AD}" type="slidenum">
              <a:rPr lang="de-CH" smtClean="0"/>
              <a:pPr>
                <a:defRPr/>
              </a:pPr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65273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Diese Folie nutzen</a:t>
            </a:r>
            <a:r>
              <a:rPr lang="de-DE" baseline="0" dirty="0"/>
              <a:t> für:</a:t>
            </a:r>
          </a:p>
          <a:p>
            <a:endParaRPr lang="de-DE" baseline="0" dirty="0"/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dirty="0"/>
              <a:t>Folie mit Titel</a:t>
            </a:r>
            <a:r>
              <a:rPr lang="de-DE" baseline="0" dirty="0"/>
              <a:t> und </a:t>
            </a:r>
            <a:r>
              <a:rPr lang="de-DE" dirty="0"/>
              <a:t>Aufzählung</a:t>
            </a:r>
            <a:endParaRPr lang="de-CH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BA1C90-D56D-4287-A81F-85230AE097AD}" type="slidenum">
              <a:rPr lang="de-CH" smtClean="0"/>
              <a:pPr>
                <a:defRPr/>
              </a:pPr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75081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Diese Folie nutzen</a:t>
            </a:r>
            <a:r>
              <a:rPr lang="de-DE" baseline="0" dirty="0"/>
              <a:t> für:</a:t>
            </a:r>
          </a:p>
          <a:p>
            <a:endParaRPr lang="de-DE" baseline="0" dirty="0"/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dirty="0"/>
              <a:t>Folie mit Titel</a:t>
            </a:r>
            <a:r>
              <a:rPr lang="de-DE" baseline="0" dirty="0"/>
              <a:t> und </a:t>
            </a:r>
            <a:r>
              <a:rPr lang="de-DE" dirty="0"/>
              <a:t>Aufzählung</a:t>
            </a:r>
            <a:endParaRPr lang="de-CH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BA1C90-D56D-4287-A81F-85230AE097AD}" type="slidenum">
              <a:rPr lang="de-CH" smtClean="0"/>
              <a:pPr>
                <a:defRPr/>
              </a:pPr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6517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Diese Folie nutzen</a:t>
            </a:r>
            <a:r>
              <a:rPr lang="de-DE" baseline="0" dirty="0"/>
              <a:t> für:</a:t>
            </a:r>
          </a:p>
          <a:p>
            <a:endParaRPr lang="de-DE" baseline="0" dirty="0"/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dirty="0"/>
              <a:t>Folie mit Titel</a:t>
            </a:r>
            <a:r>
              <a:rPr lang="de-DE" baseline="0" dirty="0"/>
              <a:t> und </a:t>
            </a:r>
            <a:r>
              <a:rPr lang="de-DE" dirty="0"/>
              <a:t>Aufzählung</a:t>
            </a:r>
            <a:endParaRPr lang="de-CH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BA1C90-D56D-4287-A81F-85230AE097AD}" type="slidenum">
              <a:rPr lang="de-CH" smtClean="0"/>
              <a:pPr>
                <a:defRPr/>
              </a:pPr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68798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1750" y="217488"/>
            <a:ext cx="4978400" cy="664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hteck 6"/>
          <p:cNvSpPr/>
          <p:nvPr userDrawn="1"/>
        </p:nvSpPr>
        <p:spPr>
          <a:xfrm>
            <a:off x="-26988" y="1700213"/>
            <a:ext cx="9220201" cy="1260475"/>
          </a:xfrm>
          <a:prstGeom prst="rect">
            <a:avLst/>
          </a:prstGeom>
          <a:solidFill>
            <a:srgbClr val="001E8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539552" y="1880568"/>
            <a:ext cx="7772400" cy="1080120"/>
          </a:xfrm>
        </p:spPr>
        <p:txBody>
          <a:bodyPr anchor="t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907" y="5517232"/>
            <a:ext cx="3680193" cy="874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-15180" y="5830410"/>
            <a:ext cx="9159180" cy="1027589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833" y="6057360"/>
            <a:ext cx="2574623" cy="612000"/>
          </a:xfrm>
          <a:prstGeom prst="rect">
            <a:avLst/>
          </a:prstGeom>
        </p:spPr>
      </p:pic>
      <p:sp>
        <p:nvSpPr>
          <p:cNvPr id="11" name="Rechteck 6"/>
          <p:cNvSpPr/>
          <p:nvPr userDrawn="1"/>
        </p:nvSpPr>
        <p:spPr>
          <a:xfrm>
            <a:off x="-9352" y="4005064"/>
            <a:ext cx="9220201" cy="1537315"/>
          </a:xfrm>
          <a:prstGeom prst="rect">
            <a:avLst/>
          </a:prstGeom>
          <a:solidFill>
            <a:srgbClr val="07328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1512168"/>
          </a:xfrm>
        </p:spPr>
        <p:txBody>
          <a:bodyPr anchor="ctr"/>
          <a:lstStyle>
            <a:lvl1pPr marL="0" indent="0">
              <a:spcBef>
                <a:spcPts val="2000"/>
              </a:spcBef>
              <a:spcAft>
                <a:spcPts val="600"/>
              </a:spcAft>
              <a:buFont typeface="Arial" panose="020B0604020202020204" pitchFamily="34" charset="0"/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66700" algn="l"/>
              </a:tabLst>
              <a:defRPr sz="2400">
                <a:solidFill>
                  <a:schemeClr val="bg1"/>
                </a:solidFill>
              </a:defRPr>
            </a:lvl2pPr>
            <a:lvl3pPr marL="541338" indent="-271463">
              <a:spcBef>
                <a:spcPts val="300"/>
              </a:spcBef>
              <a:tabLst>
                <a:tab pos="622300" algn="l"/>
              </a:tabLst>
              <a:defRPr sz="2200">
                <a:solidFill>
                  <a:schemeClr val="bg1"/>
                </a:solidFill>
              </a:defRPr>
            </a:lvl3pPr>
            <a:lvl4pPr marL="809625" indent="-270000">
              <a:spcBef>
                <a:spcPts val="300"/>
              </a:spcBef>
              <a:tabLst>
                <a:tab pos="812800" algn="l"/>
              </a:tabLst>
              <a:defRPr sz="2200">
                <a:solidFill>
                  <a:schemeClr val="bg1"/>
                </a:solidFill>
              </a:defRPr>
            </a:lvl4pPr>
            <a:lvl5pPr marL="1080000" indent="-268288">
              <a:spcBef>
                <a:spcPts val="300"/>
              </a:spcBef>
              <a:tabLst>
                <a:tab pos="1077913" algn="l"/>
              </a:tabLst>
              <a:defRPr>
                <a:solidFill>
                  <a:srgbClr val="073288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422997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Schluss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-15180" y="5830410"/>
            <a:ext cx="9159180" cy="1027589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Rechteck 6"/>
          <p:cNvSpPr/>
          <p:nvPr userDrawn="1"/>
        </p:nvSpPr>
        <p:spPr>
          <a:xfrm>
            <a:off x="-9352" y="4005064"/>
            <a:ext cx="9220201" cy="1537315"/>
          </a:xfrm>
          <a:prstGeom prst="rect">
            <a:avLst/>
          </a:prstGeom>
          <a:solidFill>
            <a:srgbClr val="07328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1512168"/>
          </a:xfrm>
        </p:spPr>
        <p:txBody>
          <a:bodyPr anchor="ctr"/>
          <a:lstStyle>
            <a:lvl1pPr marL="0" indent="0">
              <a:spcBef>
                <a:spcPts val="2000"/>
              </a:spcBef>
              <a:spcAft>
                <a:spcPts val="600"/>
              </a:spcAft>
              <a:buFont typeface="Arial" panose="020B0604020202020204" pitchFamily="34" charset="0"/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66700" algn="l"/>
              </a:tabLst>
              <a:defRPr sz="2000">
                <a:solidFill>
                  <a:schemeClr val="bg1"/>
                </a:solidFill>
              </a:defRPr>
            </a:lvl2pPr>
            <a:lvl3pPr marL="541338" indent="-271463">
              <a:spcBef>
                <a:spcPts val="300"/>
              </a:spcBef>
              <a:tabLst>
                <a:tab pos="622300" algn="l"/>
              </a:tabLst>
              <a:defRPr sz="2200">
                <a:solidFill>
                  <a:schemeClr val="bg1"/>
                </a:solidFill>
              </a:defRPr>
            </a:lvl3pPr>
            <a:lvl4pPr marL="809625" indent="-270000">
              <a:spcBef>
                <a:spcPts val="300"/>
              </a:spcBef>
              <a:tabLst>
                <a:tab pos="812800" algn="l"/>
              </a:tabLst>
              <a:defRPr sz="2200">
                <a:solidFill>
                  <a:schemeClr val="bg1"/>
                </a:solidFill>
              </a:defRPr>
            </a:lvl4pPr>
            <a:lvl5pPr marL="1080000" indent="-268288">
              <a:spcBef>
                <a:spcPts val="300"/>
              </a:spcBef>
              <a:tabLst>
                <a:tab pos="1077913" algn="l"/>
              </a:tabLst>
              <a:defRPr>
                <a:solidFill>
                  <a:srgbClr val="073288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0"/>
          </p:nvPr>
        </p:nvSpPr>
        <p:spPr>
          <a:xfrm>
            <a:off x="467544" y="5755320"/>
            <a:ext cx="3888432" cy="736928"/>
          </a:xfrm>
        </p:spPr>
        <p:txBody>
          <a:bodyPr anchor="ctr"/>
          <a:lstStyle>
            <a:lvl1pPr marL="0" indent="0">
              <a:spcBef>
                <a:spcPts val="2000"/>
              </a:spcBef>
              <a:spcAft>
                <a:spcPts val="600"/>
              </a:spcAft>
              <a:buFont typeface="Arial" panose="020B0604020202020204" pitchFamily="34" charset="0"/>
              <a:buNone/>
              <a:defRPr sz="3000" b="0" baseline="0">
                <a:solidFill>
                  <a:srgbClr val="073288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66700" algn="l"/>
              </a:tabLst>
              <a:defRPr sz="2400">
                <a:solidFill>
                  <a:schemeClr val="bg1"/>
                </a:solidFill>
              </a:defRPr>
            </a:lvl2pPr>
            <a:lvl3pPr marL="541338" indent="-271463">
              <a:spcBef>
                <a:spcPts val="300"/>
              </a:spcBef>
              <a:tabLst>
                <a:tab pos="622300" algn="l"/>
              </a:tabLst>
              <a:defRPr sz="2200">
                <a:solidFill>
                  <a:schemeClr val="bg1"/>
                </a:solidFill>
              </a:defRPr>
            </a:lvl3pPr>
            <a:lvl4pPr marL="809625" indent="-270000">
              <a:spcBef>
                <a:spcPts val="300"/>
              </a:spcBef>
              <a:tabLst>
                <a:tab pos="812800" algn="l"/>
              </a:tabLst>
              <a:defRPr sz="2200">
                <a:solidFill>
                  <a:schemeClr val="bg1"/>
                </a:solidFill>
              </a:defRPr>
            </a:lvl4pPr>
            <a:lvl5pPr marL="1080000" indent="-268288">
              <a:spcBef>
                <a:spcPts val="300"/>
              </a:spcBef>
              <a:tabLst>
                <a:tab pos="1077913" algn="l"/>
              </a:tabLst>
              <a:defRPr>
                <a:solidFill>
                  <a:srgbClr val="073288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61730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-15180" y="5830410"/>
            <a:ext cx="9159180" cy="1027589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806254"/>
          </a:xfrm>
        </p:spPr>
        <p:txBody>
          <a:bodyPr anchor="ctr"/>
          <a:lstStyle>
            <a:lvl1pPr marL="0" indent="0">
              <a:spcBef>
                <a:spcPts val="2000"/>
              </a:spcBef>
              <a:spcAft>
                <a:spcPts val="600"/>
              </a:spcAft>
              <a:buFont typeface="Arial" panose="020B0604020202020204" pitchFamily="34" charset="0"/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66700" algn="l"/>
              </a:tabLst>
              <a:defRPr sz="2400">
                <a:solidFill>
                  <a:schemeClr val="bg1"/>
                </a:solidFill>
              </a:defRPr>
            </a:lvl2pPr>
            <a:lvl3pPr marL="541338" indent="-271463">
              <a:spcBef>
                <a:spcPts val="300"/>
              </a:spcBef>
              <a:tabLst>
                <a:tab pos="622300" algn="l"/>
              </a:tabLst>
              <a:defRPr sz="2200">
                <a:solidFill>
                  <a:schemeClr val="bg1"/>
                </a:solidFill>
              </a:defRPr>
            </a:lvl3pPr>
            <a:lvl4pPr marL="809625" indent="-270000">
              <a:spcBef>
                <a:spcPts val="300"/>
              </a:spcBef>
              <a:tabLst>
                <a:tab pos="812800" algn="l"/>
              </a:tabLst>
              <a:defRPr sz="2200">
                <a:solidFill>
                  <a:schemeClr val="bg1"/>
                </a:solidFill>
              </a:defRPr>
            </a:lvl4pPr>
            <a:lvl5pPr marL="1080000" indent="-268288">
              <a:spcBef>
                <a:spcPts val="300"/>
              </a:spcBef>
              <a:tabLst>
                <a:tab pos="1077913" algn="l"/>
              </a:tabLst>
              <a:defRPr>
                <a:solidFill>
                  <a:srgbClr val="073288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1" name="Rechteck 6"/>
          <p:cNvSpPr/>
          <p:nvPr userDrawn="1"/>
        </p:nvSpPr>
        <p:spPr>
          <a:xfrm>
            <a:off x="-9351" y="4653136"/>
            <a:ext cx="9153352" cy="889243"/>
          </a:xfrm>
          <a:prstGeom prst="rect">
            <a:avLst/>
          </a:prstGeom>
          <a:solidFill>
            <a:srgbClr val="07328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Bild 7">
            <a:extLst>
              <a:ext uri="{FF2B5EF4-FFF2-40B4-BE49-F238E27FC236}">
                <a16:creationId xmlns:a16="http://schemas.microsoft.com/office/drawing/2014/main" id="{546C7456-873B-4BDD-A173-1F51411C3F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6376243"/>
            <a:ext cx="100330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3000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 mit lan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 rot="19487880">
            <a:off x="376016" y="-373000"/>
            <a:ext cx="3865256" cy="51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hteck 6"/>
          <p:cNvSpPr/>
          <p:nvPr userDrawn="1"/>
        </p:nvSpPr>
        <p:spPr>
          <a:xfrm>
            <a:off x="-9352" y="2204864"/>
            <a:ext cx="9220201" cy="2592883"/>
          </a:xfrm>
          <a:prstGeom prst="rect">
            <a:avLst/>
          </a:prstGeom>
          <a:solidFill>
            <a:srgbClr val="001E8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907" y="5517232"/>
            <a:ext cx="3680193" cy="874800"/>
          </a:xfrm>
          <a:prstGeom prst="rect">
            <a:avLst/>
          </a:prstGeom>
        </p:spPr>
      </p:pic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57200" y="2492897"/>
            <a:ext cx="8229600" cy="1944216"/>
          </a:xfrm>
        </p:spPr>
        <p:txBody>
          <a:bodyPr/>
          <a:lstStyle>
            <a:lvl1pPr marL="0" indent="0">
              <a:spcBef>
                <a:spcPts val="2000"/>
              </a:spcBef>
              <a:spcAft>
                <a:spcPts val="1200"/>
              </a:spcAft>
              <a:buFont typeface="Arial" panose="020B0604020202020204" pitchFamily="34" charset="0"/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266700" algn="l"/>
              </a:tabLst>
              <a:defRPr sz="2400">
                <a:solidFill>
                  <a:schemeClr val="bg1"/>
                </a:solidFill>
              </a:defRPr>
            </a:lvl2pPr>
            <a:lvl3pPr marL="541338" indent="-271463">
              <a:spcBef>
                <a:spcPts val="300"/>
              </a:spcBef>
              <a:tabLst>
                <a:tab pos="622300" algn="l"/>
              </a:tabLst>
              <a:defRPr sz="2200">
                <a:solidFill>
                  <a:schemeClr val="bg1"/>
                </a:solidFill>
              </a:defRPr>
            </a:lvl3pPr>
            <a:lvl4pPr marL="809625" indent="-270000">
              <a:spcBef>
                <a:spcPts val="300"/>
              </a:spcBef>
              <a:tabLst>
                <a:tab pos="812800" algn="l"/>
              </a:tabLst>
              <a:defRPr sz="2200">
                <a:solidFill>
                  <a:schemeClr val="bg1"/>
                </a:solidFill>
              </a:defRPr>
            </a:lvl4pPr>
            <a:lvl5pPr marL="1080000" indent="-268288">
              <a:spcBef>
                <a:spcPts val="300"/>
              </a:spcBef>
              <a:tabLst>
                <a:tab pos="1077913" algn="l"/>
              </a:tabLst>
              <a:defRPr>
                <a:solidFill>
                  <a:srgbClr val="073288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245916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276725"/>
          </a:xfrm>
        </p:spPr>
        <p:txBody>
          <a:bodyPr/>
          <a:lstStyle>
            <a:lvl1pPr marL="0" indent="0">
              <a:spcBef>
                <a:spcPts val="2000"/>
              </a:spcBef>
              <a:spcAft>
                <a:spcPts val="300"/>
              </a:spcAft>
              <a:buFont typeface="Arial" panose="020B0604020202020204" pitchFamily="34" charset="0"/>
              <a:buNone/>
              <a:defRPr sz="2400" b="1"/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266700" algn="l"/>
              </a:tabLst>
              <a:defRPr sz="2200">
                <a:solidFill>
                  <a:srgbClr val="073288"/>
                </a:solidFill>
              </a:defRPr>
            </a:lvl2pPr>
            <a:lvl3pPr marL="541338" indent="-271463">
              <a:spcBef>
                <a:spcPts val="300"/>
              </a:spcBef>
              <a:tabLst>
                <a:tab pos="622300" algn="l"/>
              </a:tabLst>
              <a:defRPr sz="2200">
                <a:solidFill>
                  <a:srgbClr val="073288"/>
                </a:solidFill>
              </a:defRPr>
            </a:lvl3pPr>
            <a:lvl4pPr marL="809625" indent="-270000">
              <a:spcBef>
                <a:spcPts val="300"/>
              </a:spcBef>
              <a:tabLst>
                <a:tab pos="812800" algn="l"/>
              </a:tabLst>
              <a:defRPr sz="2200">
                <a:solidFill>
                  <a:srgbClr val="073288"/>
                </a:solidFill>
              </a:defRPr>
            </a:lvl4pPr>
            <a:lvl5pPr marL="1080000" indent="-268288">
              <a:spcBef>
                <a:spcPts val="300"/>
              </a:spcBef>
              <a:tabLst>
                <a:tab pos="1077913" algn="l"/>
              </a:tabLst>
              <a:defRPr>
                <a:solidFill>
                  <a:srgbClr val="073288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11863" y="6376243"/>
            <a:ext cx="1008062" cy="365125"/>
          </a:xfrm>
        </p:spPr>
        <p:txBody>
          <a:bodyPr/>
          <a:lstStyle>
            <a:lvl1pPr algn="l">
              <a:defRPr sz="1000" b="0">
                <a:solidFill>
                  <a:srgbClr val="073288"/>
                </a:solidFill>
                <a:latin typeface="TheSans B3 Light" pitchFamily="34" charset="0"/>
              </a:defRPr>
            </a:lvl1pPr>
          </a:lstStyle>
          <a:p>
            <a:pPr>
              <a:defRPr/>
            </a:pPr>
            <a:fld id="{0FA7E578-D674-47A9-96D8-8CE1D73628EC}" type="datetime1">
              <a:rPr lang="de-CH" smtClean="0"/>
              <a:t>08.09.2023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03350" y="6376243"/>
            <a:ext cx="4551363" cy="365125"/>
          </a:xfrm>
        </p:spPr>
        <p:txBody>
          <a:bodyPr/>
          <a:lstStyle>
            <a:lvl1pPr algn="l">
              <a:defRPr sz="1000" b="0">
                <a:solidFill>
                  <a:srgbClr val="073288"/>
                </a:solidFill>
                <a:latin typeface="TheSans B3 Light" pitchFamily="34" charset="0"/>
              </a:defRPr>
            </a:lvl1pPr>
          </a:lstStyle>
          <a:p>
            <a:pPr>
              <a:defRPr/>
            </a:pPr>
            <a:r>
              <a:rPr lang="de-CH"/>
              <a:t>Procap Rechtsdienst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8313" y="6376243"/>
            <a:ext cx="863600" cy="365125"/>
          </a:xfrm>
        </p:spPr>
        <p:txBody>
          <a:bodyPr/>
          <a:lstStyle>
            <a:lvl1pPr algn="l">
              <a:defRPr sz="1000" b="0">
                <a:solidFill>
                  <a:srgbClr val="073288"/>
                </a:solidFill>
                <a:latin typeface="TheSans B3 Light" pitchFamily="34" charset="0"/>
              </a:defRPr>
            </a:lvl1pPr>
          </a:lstStyle>
          <a:p>
            <a:pPr>
              <a:defRPr/>
            </a:pPr>
            <a:r>
              <a:rPr lang="de-CH" dirty="0"/>
              <a:t>Folie  </a:t>
            </a:r>
            <a:fld id="{B4F213B6-4BA5-483B-BD81-280744E08AE7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2128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556792"/>
            <a:ext cx="8229600" cy="4276725"/>
          </a:xfrm>
        </p:spPr>
        <p:txBody>
          <a:bodyPr/>
          <a:lstStyle>
            <a:lvl1pPr marL="0" indent="0">
              <a:spcBef>
                <a:spcPts val="20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 b="0"/>
            </a:lvl1pPr>
            <a:lvl2pPr marL="268288" indent="-268288">
              <a:spcBef>
                <a:spcPts val="600"/>
              </a:spcBef>
              <a:tabLst>
                <a:tab pos="266700" algn="l"/>
              </a:tabLst>
              <a:defRPr sz="2200">
                <a:solidFill>
                  <a:srgbClr val="073288"/>
                </a:solidFill>
              </a:defRPr>
            </a:lvl2pPr>
            <a:lvl3pPr marL="541338" indent="-271463">
              <a:spcBef>
                <a:spcPts val="300"/>
              </a:spcBef>
              <a:tabLst>
                <a:tab pos="622300" algn="l"/>
              </a:tabLst>
              <a:defRPr sz="2200">
                <a:solidFill>
                  <a:srgbClr val="073288"/>
                </a:solidFill>
              </a:defRPr>
            </a:lvl3pPr>
            <a:lvl4pPr marL="809625" indent="-270000">
              <a:spcBef>
                <a:spcPts val="300"/>
              </a:spcBef>
              <a:tabLst>
                <a:tab pos="812800" algn="l"/>
              </a:tabLst>
              <a:defRPr sz="2200">
                <a:solidFill>
                  <a:srgbClr val="073288"/>
                </a:solidFill>
              </a:defRPr>
            </a:lvl4pPr>
            <a:lvl5pPr marL="1080000" indent="-268288">
              <a:spcBef>
                <a:spcPts val="300"/>
              </a:spcBef>
              <a:tabLst>
                <a:tab pos="1077913" algn="l"/>
              </a:tabLst>
              <a:defRPr sz="2200">
                <a:solidFill>
                  <a:srgbClr val="073288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  <a:p>
            <a:pPr lvl="0"/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11863" y="6376243"/>
            <a:ext cx="1008062" cy="365125"/>
          </a:xfrm>
        </p:spPr>
        <p:txBody>
          <a:bodyPr/>
          <a:lstStyle>
            <a:lvl1pPr algn="l">
              <a:defRPr sz="1000" b="0">
                <a:solidFill>
                  <a:srgbClr val="073288"/>
                </a:solidFill>
                <a:latin typeface="TheSans B3 Light" pitchFamily="34" charset="0"/>
              </a:defRPr>
            </a:lvl1pPr>
          </a:lstStyle>
          <a:p>
            <a:pPr>
              <a:defRPr/>
            </a:pPr>
            <a:fld id="{DE38A939-3B9B-458E-B338-63B8324DC667}" type="datetime1">
              <a:rPr lang="de-CH" smtClean="0"/>
              <a:t>08.09.2023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03350" y="6376243"/>
            <a:ext cx="4551363" cy="365125"/>
          </a:xfrm>
        </p:spPr>
        <p:txBody>
          <a:bodyPr/>
          <a:lstStyle>
            <a:lvl1pPr algn="l">
              <a:defRPr sz="1000" b="0">
                <a:solidFill>
                  <a:srgbClr val="073288"/>
                </a:solidFill>
                <a:latin typeface="TheSans B3 Light" pitchFamily="34" charset="0"/>
              </a:defRPr>
            </a:lvl1pPr>
          </a:lstStyle>
          <a:p>
            <a:pPr>
              <a:defRPr/>
            </a:pPr>
            <a:r>
              <a:rPr lang="de-CH"/>
              <a:t>Procap Rechtsdienst</a:t>
            </a:r>
            <a:endParaRPr lang="de-CH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8313" y="6376243"/>
            <a:ext cx="863600" cy="365125"/>
          </a:xfrm>
        </p:spPr>
        <p:txBody>
          <a:bodyPr/>
          <a:lstStyle>
            <a:lvl1pPr algn="l">
              <a:defRPr sz="1000" b="0">
                <a:solidFill>
                  <a:srgbClr val="073288"/>
                </a:solidFill>
                <a:latin typeface="TheSans B3 Light" pitchFamily="34" charset="0"/>
              </a:defRPr>
            </a:lvl1pPr>
          </a:lstStyle>
          <a:p>
            <a:pPr>
              <a:defRPr/>
            </a:pPr>
            <a:r>
              <a:rPr lang="de-CH" dirty="0"/>
              <a:t>Folie  </a:t>
            </a:r>
            <a:fld id="{B4F213B6-4BA5-483B-BD81-280744E08AE7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7544" y="1556792"/>
            <a:ext cx="3852000" cy="4248000"/>
          </a:xfrm>
        </p:spPr>
        <p:txBody>
          <a:bodyPr/>
          <a:lstStyle>
            <a:lvl1pPr marL="0">
              <a:spcBef>
                <a:spcPts val="2000"/>
              </a:spcBef>
              <a:defRPr sz="2400" b="0"/>
            </a:lvl1pPr>
            <a:lvl2pPr marL="270000" indent="-270000">
              <a:spcBef>
                <a:spcPts val="1200"/>
              </a:spcBef>
              <a:tabLst>
                <a:tab pos="266700" algn="l"/>
              </a:tabLst>
              <a:defRPr sz="2200">
                <a:solidFill>
                  <a:srgbClr val="073288"/>
                </a:solidFill>
              </a:defRPr>
            </a:lvl2pPr>
            <a:lvl3pPr marL="540000" indent="-270000">
              <a:spcBef>
                <a:spcPts val="300"/>
              </a:spcBef>
              <a:tabLst>
                <a:tab pos="533400" algn="l"/>
              </a:tabLst>
              <a:defRPr sz="2200">
                <a:solidFill>
                  <a:srgbClr val="073288"/>
                </a:solidFill>
              </a:defRPr>
            </a:lvl3pPr>
            <a:lvl4pPr marL="810000" indent="-270000">
              <a:spcBef>
                <a:spcPts val="300"/>
              </a:spcBef>
              <a:tabLst>
                <a:tab pos="812800" algn="l"/>
              </a:tabLst>
              <a:defRPr sz="2200">
                <a:solidFill>
                  <a:srgbClr val="073288"/>
                </a:solidFill>
              </a:defRPr>
            </a:lvl4pPr>
            <a:lvl5pPr marL="1079500" indent="-270000">
              <a:spcBef>
                <a:spcPts val="300"/>
              </a:spcBef>
              <a:tabLst>
                <a:tab pos="981075" algn="l"/>
              </a:tabLst>
              <a:defRPr sz="2200">
                <a:solidFill>
                  <a:srgbClr val="073288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11863" y="6376243"/>
            <a:ext cx="1008062" cy="365125"/>
          </a:xfrm>
        </p:spPr>
        <p:txBody>
          <a:bodyPr/>
          <a:lstStyle>
            <a:lvl1pPr algn="l">
              <a:defRPr sz="1000" b="0">
                <a:solidFill>
                  <a:srgbClr val="073288"/>
                </a:solidFill>
                <a:latin typeface="TheSans B3 Light" pitchFamily="34" charset="0"/>
              </a:defRPr>
            </a:lvl1pPr>
          </a:lstStyle>
          <a:p>
            <a:pPr>
              <a:defRPr/>
            </a:pPr>
            <a:fld id="{CDC947BE-BE58-4EF8-ADA2-F1E858A0BE2C}" type="datetime1">
              <a:rPr lang="de-CH" smtClean="0"/>
              <a:t>08.09.2023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03648" y="6376243"/>
            <a:ext cx="4551363" cy="365125"/>
          </a:xfrm>
        </p:spPr>
        <p:txBody>
          <a:bodyPr/>
          <a:lstStyle>
            <a:lvl1pPr algn="l">
              <a:defRPr sz="1000" b="0">
                <a:solidFill>
                  <a:srgbClr val="073288"/>
                </a:solidFill>
                <a:latin typeface="TheSans B3 Light" pitchFamily="34" charset="0"/>
              </a:defRPr>
            </a:lvl1pPr>
          </a:lstStyle>
          <a:p>
            <a:pPr>
              <a:defRPr/>
            </a:pPr>
            <a:r>
              <a:rPr lang="de-CH"/>
              <a:t>Procap Rechtsdienst</a:t>
            </a:r>
            <a:endParaRPr lang="de-CH" dirty="0"/>
          </a:p>
        </p:txBody>
      </p:sp>
      <p:sp>
        <p:nvSpPr>
          <p:cNvPr id="8" name="Inhaltsplatzhalter 2"/>
          <p:cNvSpPr>
            <a:spLocks noGrp="1"/>
          </p:cNvSpPr>
          <p:nvPr>
            <p:ph idx="13"/>
          </p:nvPr>
        </p:nvSpPr>
        <p:spPr>
          <a:xfrm>
            <a:off x="4824456" y="1556792"/>
            <a:ext cx="3852000" cy="4248000"/>
          </a:xfrm>
        </p:spPr>
        <p:txBody>
          <a:bodyPr/>
          <a:lstStyle>
            <a:lvl1pPr marL="0">
              <a:spcBef>
                <a:spcPts val="2000"/>
              </a:spcBef>
              <a:defRPr sz="2400" b="0"/>
            </a:lvl1pPr>
            <a:lvl2pPr marL="270000" indent="-270000">
              <a:spcBef>
                <a:spcPts val="1200"/>
              </a:spcBef>
              <a:tabLst>
                <a:tab pos="266700" algn="l"/>
              </a:tabLst>
              <a:defRPr sz="2200">
                <a:solidFill>
                  <a:srgbClr val="073288"/>
                </a:solidFill>
              </a:defRPr>
            </a:lvl2pPr>
            <a:lvl3pPr marL="540000" indent="-270000">
              <a:spcBef>
                <a:spcPts val="300"/>
              </a:spcBef>
              <a:tabLst>
                <a:tab pos="533400" algn="l"/>
              </a:tabLst>
              <a:defRPr sz="2200">
                <a:solidFill>
                  <a:srgbClr val="073288"/>
                </a:solidFill>
              </a:defRPr>
            </a:lvl3pPr>
            <a:lvl4pPr marL="810000" indent="-270000">
              <a:spcBef>
                <a:spcPts val="300"/>
              </a:spcBef>
              <a:tabLst>
                <a:tab pos="812800" algn="l"/>
              </a:tabLst>
              <a:defRPr sz="2200">
                <a:solidFill>
                  <a:srgbClr val="073288"/>
                </a:solidFill>
              </a:defRPr>
            </a:lvl4pPr>
            <a:lvl5pPr marL="1079500" indent="-270000">
              <a:spcBef>
                <a:spcPts val="300"/>
              </a:spcBef>
              <a:tabLst>
                <a:tab pos="1079500" algn="l"/>
              </a:tabLst>
              <a:defRPr sz="2200">
                <a:solidFill>
                  <a:srgbClr val="073288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8313" y="6376243"/>
            <a:ext cx="863600" cy="365125"/>
          </a:xfrm>
        </p:spPr>
        <p:txBody>
          <a:bodyPr/>
          <a:lstStyle>
            <a:lvl1pPr algn="l">
              <a:defRPr sz="1000" b="0">
                <a:solidFill>
                  <a:srgbClr val="073288"/>
                </a:solidFill>
                <a:latin typeface="TheSans B3 Light" pitchFamily="34" charset="0"/>
              </a:defRPr>
            </a:lvl1pPr>
          </a:lstStyle>
          <a:p>
            <a:pPr>
              <a:defRPr/>
            </a:pPr>
            <a:r>
              <a:rPr lang="de-CH" dirty="0"/>
              <a:t>Folie  </a:t>
            </a:r>
            <a:fld id="{B4F213B6-4BA5-483B-BD81-280744E08AE7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6888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11863" y="6376243"/>
            <a:ext cx="1008062" cy="365125"/>
          </a:xfrm>
        </p:spPr>
        <p:txBody>
          <a:bodyPr/>
          <a:lstStyle>
            <a:lvl1pPr algn="l">
              <a:defRPr sz="1000" b="0">
                <a:solidFill>
                  <a:srgbClr val="073288"/>
                </a:solidFill>
                <a:latin typeface="TheSans B3 Light" pitchFamily="34" charset="0"/>
              </a:defRPr>
            </a:lvl1pPr>
          </a:lstStyle>
          <a:p>
            <a:pPr>
              <a:defRPr/>
            </a:pPr>
            <a:fld id="{599DD359-7936-4BE2-BA44-C79D30817ED4}" type="datetime1">
              <a:rPr lang="de-CH" smtClean="0"/>
              <a:t>08.09.2023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03648" y="6376243"/>
            <a:ext cx="4551363" cy="365125"/>
          </a:xfrm>
        </p:spPr>
        <p:txBody>
          <a:bodyPr/>
          <a:lstStyle>
            <a:lvl1pPr algn="l">
              <a:defRPr sz="1000" b="0">
                <a:solidFill>
                  <a:srgbClr val="073288"/>
                </a:solidFill>
                <a:latin typeface="TheSans B3 Light" pitchFamily="34" charset="0"/>
              </a:defRPr>
            </a:lvl1pPr>
          </a:lstStyle>
          <a:p>
            <a:pPr>
              <a:defRPr/>
            </a:pPr>
            <a:r>
              <a:rPr lang="de-CH"/>
              <a:t>Procap Rechtsdienst</a:t>
            </a:r>
            <a:endParaRPr lang="de-CH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/>
          </p:nvPr>
        </p:nvSpPr>
        <p:spPr>
          <a:xfrm>
            <a:off x="468000" y="1556792"/>
            <a:ext cx="3852000" cy="4248472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Inhaltsplatzhalter 2"/>
          <p:cNvSpPr>
            <a:spLocks noGrp="1"/>
          </p:cNvSpPr>
          <p:nvPr>
            <p:ph idx="13"/>
          </p:nvPr>
        </p:nvSpPr>
        <p:spPr>
          <a:xfrm>
            <a:off x="4824456" y="1556792"/>
            <a:ext cx="3852000" cy="4248000"/>
          </a:xfrm>
        </p:spPr>
        <p:txBody>
          <a:bodyPr/>
          <a:lstStyle>
            <a:lvl1pPr marL="0">
              <a:spcBef>
                <a:spcPts val="2000"/>
              </a:spcBef>
              <a:defRPr sz="2400" b="0"/>
            </a:lvl1pPr>
            <a:lvl2pPr marL="270000" indent="-270000">
              <a:spcBef>
                <a:spcPts val="1200"/>
              </a:spcBef>
              <a:tabLst>
                <a:tab pos="266700" algn="l"/>
              </a:tabLst>
              <a:defRPr sz="2200">
                <a:solidFill>
                  <a:srgbClr val="073288"/>
                </a:solidFill>
              </a:defRPr>
            </a:lvl2pPr>
            <a:lvl3pPr marL="540000" indent="-270000">
              <a:spcBef>
                <a:spcPts val="300"/>
              </a:spcBef>
              <a:tabLst>
                <a:tab pos="533400" algn="l"/>
              </a:tabLst>
              <a:defRPr sz="2200">
                <a:solidFill>
                  <a:srgbClr val="073288"/>
                </a:solidFill>
              </a:defRPr>
            </a:lvl3pPr>
            <a:lvl4pPr marL="810000" indent="-270000">
              <a:spcBef>
                <a:spcPts val="300"/>
              </a:spcBef>
              <a:tabLst>
                <a:tab pos="812800" algn="l"/>
              </a:tabLst>
              <a:defRPr sz="2200">
                <a:solidFill>
                  <a:srgbClr val="073288"/>
                </a:solidFill>
              </a:defRPr>
            </a:lvl4pPr>
            <a:lvl5pPr marL="1079500" indent="-270000">
              <a:spcBef>
                <a:spcPts val="300"/>
              </a:spcBef>
              <a:tabLst>
                <a:tab pos="1079500" algn="l"/>
              </a:tabLst>
              <a:defRPr sz="2200">
                <a:solidFill>
                  <a:srgbClr val="073288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8313" y="6376243"/>
            <a:ext cx="863600" cy="365125"/>
          </a:xfrm>
        </p:spPr>
        <p:txBody>
          <a:bodyPr/>
          <a:lstStyle>
            <a:lvl1pPr algn="l">
              <a:defRPr sz="1000" b="0">
                <a:solidFill>
                  <a:srgbClr val="073288"/>
                </a:solidFill>
                <a:latin typeface="TheSans B3 Light" pitchFamily="34" charset="0"/>
              </a:defRPr>
            </a:lvl1pPr>
          </a:lstStyle>
          <a:p>
            <a:pPr>
              <a:defRPr/>
            </a:pPr>
            <a:r>
              <a:rPr lang="de-CH" dirty="0"/>
              <a:t>Folie  </a:t>
            </a:r>
            <a:fld id="{B4F213B6-4BA5-483B-BD81-280744E08AE7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6664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eite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11863" y="6376243"/>
            <a:ext cx="1008062" cy="365125"/>
          </a:xfrm>
        </p:spPr>
        <p:txBody>
          <a:bodyPr/>
          <a:lstStyle>
            <a:lvl1pPr algn="l">
              <a:defRPr sz="1000" b="0">
                <a:solidFill>
                  <a:srgbClr val="073288"/>
                </a:solidFill>
                <a:latin typeface="TheSans B3 Light" pitchFamily="34" charset="0"/>
              </a:defRPr>
            </a:lvl1pPr>
          </a:lstStyle>
          <a:p>
            <a:pPr>
              <a:defRPr/>
            </a:pPr>
            <a:fld id="{9ED613A1-0F05-494E-97D2-2AFC6102DEE5}" type="datetime1">
              <a:rPr lang="de-CH" smtClean="0"/>
              <a:t>08.09.2023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03648" y="6376243"/>
            <a:ext cx="4551363" cy="365125"/>
          </a:xfrm>
        </p:spPr>
        <p:txBody>
          <a:bodyPr/>
          <a:lstStyle>
            <a:lvl1pPr algn="l">
              <a:defRPr sz="1000" b="0">
                <a:solidFill>
                  <a:srgbClr val="073288"/>
                </a:solidFill>
                <a:latin typeface="TheSans B3 Light" pitchFamily="34" charset="0"/>
              </a:defRPr>
            </a:lvl1pPr>
          </a:lstStyle>
          <a:p>
            <a:pPr>
              <a:defRPr/>
            </a:pPr>
            <a:r>
              <a:rPr lang="de-CH"/>
              <a:t>Procap Rechtsdienst</a:t>
            </a:r>
            <a:endParaRPr lang="de-CH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/>
          </p:nvPr>
        </p:nvSpPr>
        <p:spPr>
          <a:xfrm>
            <a:off x="468000" y="1555200"/>
            <a:ext cx="3852000" cy="4248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15"/>
          </p:nvPr>
        </p:nvSpPr>
        <p:spPr>
          <a:xfrm>
            <a:off x="4824456" y="1555200"/>
            <a:ext cx="3852000" cy="4248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8313" y="6376243"/>
            <a:ext cx="863600" cy="365125"/>
          </a:xfrm>
        </p:spPr>
        <p:txBody>
          <a:bodyPr/>
          <a:lstStyle>
            <a:lvl1pPr algn="l">
              <a:defRPr sz="1000" b="0">
                <a:solidFill>
                  <a:srgbClr val="073288"/>
                </a:solidFill>
                <a:latin typeface="TheSans B3 Light" pitchFamily="34" charset="0"/>
              </a:defRPr>
            </a:lvl1pPr>
          </a:lstStyle>
          <a:p>
            <a:pPr>
              <a:defRPr/>
            </a:pPr>
            <a:r>
              <a:rPr lang="de-CH" dirty="0"/>
              <a:t>Folie  </a:t>
            </a:r>
            <a:fld id="{B4F213B6-4BA5-483B-BD81-280744E08AE7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91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eite 5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11863" y="6376243"/>
            <a:ext cx="1008062" cy="365125"/>
          </a:xfrm>
        </p:spPr>
        <p:txBody>
          <a:bodyPr/>
          <a:lstStyle>
            <a:lvl1pPr algn="l">
              <a:defRPr sz="1000" b="0">
                <a:solidFill>
                  <a:srgbClr val="073288"/>
                </a:solidFill>
                <a:latin typeface="TheSans B3 Light" pitchFamily="34" charset="0"/>
              </a:defRPr>
            </a:lvl1pPr>
          </a:lstStyle>
          <a:p>
            <a:pPr>
              <a:defRPr/>
            </a:pPr>
            <a:fld id="{2E8419F1-130B-4B25-9A43-E3954B48E5D6}" type="datetime1">
              <a:rPr lang="de-CH" smtClean="0"/>
              <a:t>08.09.2023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03350" y="6376243"/>
            <a:ext cx="4551363" cy="365125"/>
          </a:xfrm>
        </p:spPr>
        <p:txBody>
          <a:bodyPr/>
          <a:lstStyle>
            <a:lvl1pPr algn="l">
              <a:defRPr sz="1000" b="0">
                <a:solidFill>
                  <a:srgbClr val="073288"/>
                </a:solidFill>
                <a:latin typeface="TheSans B3 Light" pitchFamily="34" charset="0"/>
              </a:defRPr>
            </a:lvl1pPr>
          </a:lstStyle>
          <a:p>
            <a:pPr>
              <a:defRPr/>
            </a:pPr>
            <a:r>
              <a:rPr lang="de-CH"/>
              <a:t>Procap Rechtsdienst</a:t>
            </a:r>
            <a:endParaRPr lang="de-CH" dirty="0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7"/>
          </p:nvPr>
        </p:nvSpPr>
        <p:spPr>
          <a:xfrm>
            <a:off x="468000" y="1548000"/>
            <a:ext cx="3240000" cy="187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6" name="Bildplatzhalter 15"/>
          <p:cNvSpPr>
            <a:spLocks noGrp="1"/>
          </p:cNvSpPr>
          <p:nvPr>
            <p:ph type="pic" sz="quarter" idx="18"/>
          </p:nvPr>
        </p:nvSpPr>
        <p:spPr>
          <a:xfrm>
            <a:off x="3780000" y="1555200"/>
            <a:ext cx="1944687" cy="1871662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17"/>
          <p:cNvSpPr>
            <a:spLocks noGrp="1"/>
          </p:cNvSpPr>
          <p:nvPr>
            <p:ph type="pic" sz="quarter" idx="19"/>
          </p:nvPr>
        </p:nvSpPr>
        <p:spPr>
          <a:xfrm>
            <a:off x="5796000" y="1555200"/>
            <a:ext cx="2880000" cy="1871662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0" name="Bildplatzhalter 19"/>
          <p:cNvSpPr>
            <a:spLocks noGrp="1"/>
          </p:cNvSpPr>
          <p:nvPr>
            <p:ph type="pic" sz="quarter" idx="20"/>
          </p:nvPr>
        </p:nvSpPr>
        <p:spPr>
          <a:xfrm>
            <a:off x="468000" y="3502800"/>
            <a:ext cx="3240000" cy="2520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1" name="Bildplatzhalter 19"/>
          <p:cNvSpPr>
            <a:spLocks noGrp="1"/>
          </p:cNvSpPr>
          <p:nvPr>
            <p:ph type="pic" sz="quarter" idx="21"/>
          </p:nvPr>
        </p:nvSpPr>
        <p:spPr>
          <a:xfrm>
            <a:off x="3780000" y="3502800"/>
            <a:ext cx="4896000" cy="2520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8313" y="6376243"/>
            <a:ext cx="863600" cy="365125"/>
          </a:xfrm>
        </p:spPr>
        <p:txBody>
          <a:bodyPr/>
          <a:lstStyle>
            <a:lvl1pPr algn="l">
              <a:defRPr sz="1000" b="0">
                <a:solidFill>
                  <a:srgbClr val="073288"/>
                </a:solidFill>
                <a:latin typeface="TheSans B3 Light" pitchFamily="34" charset="0"/>
              </a:defRPr>
            </a:lvl1pPr>
          </a:lstStyle>
          <a:p>
            <a:pPr>
              <a:defRPr/>
            </a:pPr>
            <a:r>
              <a:rPr lang="de-CH" dirty="0"/>
              <a:t>Folie  </a:t>
            </a:r>
            <a:fld id="{B4F213B6-4BA5-483B-BD81-280744E08AE7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5592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Foto, Video,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15056" y="0"/>
            <a:ext cx="9128944" cy="6858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 marL="0" indent="0"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48B5C-77CB-46BC-B33E-4DC09511275F}" type="datetime1">
              <a:rPr lang="de-CH" smtClean="0"/>
              <a:t>08.09.2023</a:t>
            </a:fld>
            <a:endParaRPr lang="de-CH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Procap Rechtsdienst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8313" y="6376243"/>
            <a:ext cx="863600" cy="365125"/>
          </a:xfrm>
        </p:spPr>
        <p:txBody>
          <a:bodyPr/>
          <a:lstStyle>
            <a:lvl1pPr algn="l">
              <a:defRPr sz="1000" b="0">
                <a:solidFill>
                  <a:srgbClr val="073288"/>
                </a:solidFill>
                <a:latin typeface="TheSans B3 Light" pitchFamily="34" charset="0"/>
              </a:defRPr>
            </a:lvl1pPr>
          </a:lstStyle>
          <a:p>
            <a:pPr>
              <a:defRPr/>
            </a:pPr>
            <a:r>
              <a:rPr lang="de-CH" dirty="0"/>
              <a:t>Folie  </a:t>
            </a:r>
            <a:fld id="{B4F213B6-4BA5-483B-BD81-280744E08AE7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070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228600"/>
            <a:ext cx="9144000" cy="673100"/>
          </a:xfrm>
          <a:prstGeom prst="rect">
            <a:avLst/>
          </a:prstGeom>
          <a:solidFill>
            <a:srgbClr val="07328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076825" y="6376243"/>
            <a:ext cx="1008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>
                <a:solidFill>
                  <a:srgbClr val="073288"/>
                </a:solidFill>
                <a:latin typeface="TheSans B3 Light" pitchFamily="34" charset="0"/>
                <a:cs typeface="+mn-cs"/>
              </a:defRPr>
            </a:lvl1pPr>
          </a:lstStyle>
          <a:p>
            <a:pPr>
              <a:defRPr/>
            </a:pPr>
            <a:fld id="{9D53799F-4C01-49E4-9293-FF191704B431}" type="datetime1">
              <a:rPr lang="de-CH" smtClean="0"/>
              <a:t>08.09.2023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03350" y="6376243"/>
            <a:ext cx="3455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>
                <a:solidFill>
                  <a:srgbClr val="073288"/>
                </a:solidFill>
                <a:latin typeface="TheSans B3 Light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CH"/>
              <a:t>Procap Rechtsdienst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8313" y="6376243"/>
            <a:ext cx="86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>
                <a:solidFill>
                  <a:srgbClr val="073288"/>
                </a:solidFill>
                <a:latin typeface="TheSans B3 Light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CH" dirty="0"/>
              <a:t>Folie </a:t>
            </a:r>
            <a:fld id="{45192866-2EE3-4627-878C-816859045556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pic>
        <p:nvPicPr>
          <p:cNvPr id="1032" name="Bild 7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45164" y="6381328"/>
            <a:ext cx="100330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1" r:id="rId2"/>
    <p:sldLayoutId id="2147483680" r:id="rId3"/>
    <p:sldLayoutId id="2147483663" r:id="rId4"/>
    <p:sldLayoutId id="2147483673" r:id="rId5"/>
    <p:sldLayoutId id="2147483678" r:id="rId6"/>
    <p:sldLayoutId id="2147483675" r:id="rId7"/>
    <p:sldLayoutId id="2147483676" r:id="rId8"/>
    <p:sldLayoutId id="2147483679" r:id="rId9"/>
    <p:sldLayoutId id="2147483682" r:id="rId10"/>
    <p:sldLayoutId id="2147483683" r:id="rId11"/>
    <p:sldLayoutId id="2147483684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0" i="0" kern="1200">
          <a:solidFill>
            <a:srgbClr val="FFFFFF"/>
          </a:solidFill>
          <a:latin typeface="Arial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TheSans B3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TheSans B3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TheSans B3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TheSans B3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TheSans B3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TheSans B3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TheSans B3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TheSans B3 Light" pitchFamily="34" charset="0"/>
        </a:defRPr>
      </a:lvl9pPr>
    </p:titleStyle>
    <p:bodyStyle>
      <a:lvl1pPr marL="342900" indent="-342900" algn="l" rtl="0" eaLnBrk="1" fontAlgn="base" hangingPunct="1">
        <a:spcBef>
          <a:spcPts val="2000"/>
        </a:spcBef>
        <a:spcAft>
          <a:spcPts val="600"/>
        </a:spcAft>
        <a:buClr>
          <a:srgbClr val="073288"/>
        </a:buClr>
        <a:buFont typeface="TheSans B3 Light" pitchFamily="34" charset="0"/>
        <a:defRPr sz="2000" kern="1200">
          <a:solidFill>
            <a:srgbClr val="073288"/>
          </a:solidFill>
          <a:latin typeface="Arial"/>
          <a:ea typeface="+mn-ea"/>
          <a:cs typeface="Arial"/>
        </a:defRPr>
      </a:lvl1pPr>
      <a:lvl2pPr marL="270000" indent="-270000" algn="l" rtl="0" eaLnBrk="1" fontAlgn="base" hangingPunct="1">
        <a:lnSpc>
          <a:spcPct val="100000"/>
        </a:lnSpc>
        <a:spcBef>
          <a:spcPts val="600"/>
        </a:spcBef>
        <a:spcAft>
          <a:spcPts val="600"/>
        </a:spcAft>
        <a:buClr>
          <a:srgbClr val="073288"/>
        </a:buClr>
        <a:buFont typeface="TheSans B3 Light" pitchFamily="34" charset="0"/>
        <a:buChar char="&gt;"/>
        <a:tabLst>
          <a:tab pos="273050" algn="l"/>
        </a:tabLst>
        <a:defRPr kern="1200">
          <a:solidFill>
            <a:srgbClr val="073288"/>
          </a:solidFill>
          <a:latin typeface="Arial"/>
          <a:ea typeface="+mn-ea"/>
          <a:cs typeface="Arial"/>
        </a:defRPr>
      </a:lvl2pPr>
      <a:lvl3pPr marL="540000" indent="-270000" algn="l" rtl="0" eaLnBrk="1" fontAlgn="base" hangingPunct="1">
        <a:lnSpc>
          <a:spcPct val="100000"/>
        </a:lnSpc>
        <a:spcBef>
          <a:spcPts val="300"/>
        </a:spcBef>
        <a:spcAft>
          <a:spcPct val="0"/>
        </a:spcAft>
        <a:buFont typeface="Symbol" pitchFamily="18" charset="2"/>
        <a:buChar char="-"/>
        <a:tabLst>
          <a:tab pos="530225" algn="l"/>
        </a:tabLst>
        <a:defRPr kern="1200">
          <a:solidFill>
            <a:srgbClr val="073288"/>
          </a:solidFill>
          <a:latin typeface="Arial"/>
          <a:ea typeface="+mn-ea"/>
          <a:cs typeface="Arial"/>
        </a:defRPr>
      </a:lvl3pPr>
      <a:lvl4pPr marL="810000" indent="-270000" algn="l" rtl="0" eaLnBrk="1" fontAlgn="base" hangingPunct="1">
        <a:lnSpc>
          <a:spcPct val="100000"/>
        </a:lnSpc>
        <a:spcBef>
          <a:spcPts val="300"/>
        </a:spcBef>
        <a:spcAft>
          <a:spcPct val="0"/>
        </a:spcAft>
        <a:buFont typeface="Arial" charset="0"/>
        <a:buChar char="•"/>
        <a:tabLst>
          <a:tab pos="803275" algn="l"/>
        </a:tabLst>
        <a:defRPr kern="1200">
          <a:solidFill>
            <a:srgbClr val="073288"/>
          </a:solidFill>
          <a:latin typeface="Arial"/>
          <a:ea typeface="+mn-ea"/>
          <a:cs typeface="Arial"/>
        </a:defRPr>
      </a:lvl4pPr>
      <a:lvl5pPr marL="1079500" indent="-270000" algn="l" rtl="0" eaLnBrk="1" fontAlgn="base" hangingPunct="1">
        <a:lnSpc>
          <a:spcPct val="100000"/>
        </a:lnSpc>
        <a:spcBef>
          <a:spcPts val="300"/>
        </a:spcBef>
        <a:spcAft>
          <a:spcPct val="0"/>
        </a:spcAft>
        <a:buFont typeface="Symbol" pitchFamily="18" charset="2"/>
        <a:buChar char="-"/>
        <a:tabLst>
          <a:tab pos="1076325" algn="l"/>
        </a:tabLst>
        <a:defRPr kern="1200">
          <a:solidFill>
            <a:srgbClr val="073288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4005064"/>
            <a:ext cx="8507288" cy="1512168"/>
          </a:xfrm>
        </p:spPr>
        <p:txBody>
          <a:bodyPr/>
          <a:lstStyle/>
          <a:p>
            <a:r>
              <a:rPr lang="de-CH" sz="2800" dirty="0"/>
              <a:t>Elternforum Procap, St. </a:t>
            </a:r>
            <a:r>
              <a:rPr lang="de-CH" sz="2800"/>
              <a:t>Gallen 9.9.23</a:t>
            </a:r>
            <a:endParaRPr lang="de-CH" sz="2800" dirty="0"/>
          </a:p>
          <a:p>
            <a:r>
              <a:rPr lang="de-CH" sz="2800" dirty="0"/>
              <a:t>Integration in den Arbeitsmarkt</a:t>
            </a:r>
          </a:p>
          <a:p>
            <a:pPr lvl="1"/>
            <a:r>
              <a:rPr lang="de-DE" dirty="0"/>
              <a:t>Martin Boltshauser, Rechtsanwalt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28629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DEDEDE8C-7F0D-4BE1-9996-232BD1864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99393"/>
            <a:ext cx="9144000" cy="6060141"/>
          </a:xfrm>
          <a:prstGeom prst="rect">
            <a:avLst/>
          </a:prstGeom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0" y="4653136"/>
            <a:ext cx="9144000" cy="792088"/>
          </a:xfrm>
          <a:solidFill>
            <a:srgbClr val="002060"/>
          </a:solidFill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b="0" dirty="0">
                <a:latin typeface="+mj-lt"/>
              </a:rPr>
              <a:t>	alles klar?</a:t>
            </a:r>
            <a:endParaRPr lang="de-CH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8727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Vielen Dank für Ihre Aufmerksamkeit! </a:t>
            </a:r>
          </a:p>
          <a:p>
            <a:pPr lvl="1"/>
            <a:r>
              <a:rPr lang="de-DE" sz="2000" dirty="0"/>
              <a:t>Procap Schweiz, </a:t>
            </a:r>
            <a:r>
              <a:rPr lang="de-DE" sz="2000" dirty="0" err="1"/>
              <a:t>Frohburgstrasse</a:t>
            </a:r>
            <a:r>
              <a:rPr lang="de-DE" sz="2000" dirty="0"/>
              <a:t> 4, 4601 Olten, Tel. 062 206 </a:t>
            </a:r>
            <a:r>
              <a:rPr lang="de-DE" sz="2000"/>
              <a:t>88 </a:t>
            </a:r>
            <a:r>
              <a:rPr lang="de-DE"/>
              <a:t>77</a:t>
            </a:r>
            <a:endParaRPr lang="de-CH" sz="2000" dirty="0"/>
          </a:p>
        </p:txBody>
      </p:sp>
      <p:sp>
        <p:nvSpPr>
          <p:cNvPr id="5" name="Inhaltsplatzhalter 4"/>
          <p:cNvSpPr>
            <a:spLocks noGrp="1"/>
          </p:cNvSpPr>
          <p:nvPr>
            <p:ph idx="10"/>
          </p:nvPr>
        </p:nvSpPr>
        <p:spPr>
          <a:xfrm>
            <a:off x="467544" y="5877272"/>
            <a:ext cx="5616624" cy="736928"/>
          </a:xfrm>
        </p:spPr>
        <p:txBody>
          <a:bodyPr/>
          <a:lstStyle/>
          <a:p>
            <a:r>
              <a:rPr lang="de-DE" dirty="0"/>
              <a:t>martin.boltshauser@procap.ch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89993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DEDEDE8C-7F0D-4BE1-9996-232BD1864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99393"/>
            <a:ext cx="9144000" cy="6060141"/>
          </a:xfrm>
          <a:prstGeom prst="rect">
            <a:avLst/>
          </a:prstGeom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0" y="4653136"/>
            <a:ext cx="9144000" cy="792088"/>
          </a:xfrm>
          <a:solidFill>
            <a:srgbClr val="002060"/>
          </a:solidFill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b="0" dirty="0">
                <a:latin typeface="+mj-lt"/>
              </a:rPr>
              <a:t>	Wie? Wo? Wann? Wer zahlt? Warum? </a:t>
            </a:r>
            <a:r>
              <a:rPr lang="de-DE" b="0">
                <a:latin typeface="+mj-lt"/>
              </a:rPr>
              <a:t>…</a:t>
            </a:r>
            <a:endParaRPr lang="de-CH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7524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Arbeit allgemein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de-CH" dirty="0"/>
              <a:t>Arbeit ist für jeden Menschen wichtig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CH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CH" dirty="0"/>
              <a:t>Wir definieren unsere gesellschaftliche Stellung oft über unsere Arbeit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CH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CH" dirty="0"/>
              <a:t>Arbeit gibt Struktur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CH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CH" dirty="0"/>
              <a:t>Arbeit gibt finanzielle Besserstellung </a:t>
            </a:r>
          </a:p>
          <a:p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F97F-0455-490B-9F3B-2217155B2D57}" type="datetime1">
              <a:rPr lang="de-CH" smtClean="0"/>
              <a:t>08.09.2023</a:t>
            </a:fld>
            <a:endParaRPr lang="de-CH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Procap Rechtsdienst</a:t>
            </a:r>
            <a:endParaRPr lang="de-CH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Folie  </a:t>
            </a:r>
            <a:fld id="{B4F213B6-4BA5-483B-BD81-280744E08AE7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06288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„Inklusive“ Arbeit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200" dirty="0"/>
              <a:t>Politisch (Forderungen)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UNO-BRK fordert Inklusion generell, ist aber nicht direkt einklagbar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Die Inklusionsinitiative fordert die rechtliche und tatsächliche Gleichstellung</a:t>
            </a:r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F97F-0455-490B-9F3B-2217155B2D57}" type="datetime1">
              <a:rPr lang="de-CH" smtClean="0"/>
              <a:t>08.09.2023</a:t>
            </a:fld>
            <a:endParaRPr lang="de-CH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Procap Rechtsdienst</a:t>
            </a:r>
            <a:endParaRPr lang="de-CH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Folie  </a:t>
            </a:r>
            <a:fld id="{B4F213B6-4BA5-483B-BD81-280744E08AE7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59739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„Heutige“ Arbeit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200" dirty="0"/>
              <a:t>Rechtlich (aktuell)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Es gibt kein Recht auf Arbeit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Es besteht ein Diskriminierungsverbot in der Bundesverfassung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Es gibt kein </a:t>
            </a:r>
            <a:r>
              <a:rPr lang="de-DE" sz="2200" dirty="0" err="1"/>
              <a:t>bonus</a:t>
            </a:r>
            <a:r>
              <a:rPr lang="de-DE" sz="2200" dirty="0"/>
              <a:t>/</a:t>
            </a:r>
            <a:r>
              <a:rPr lang="de-DE" sz="2200" dirty="0" err="1"/>
              <a:t>malus</a:t>
            </a:r>
            <a:r>
              <a:rPr lang="de-DE" sz="2200" dirty="0"/>
              <a:t>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Es gibt wenige Anreize für Arbeitgeber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endParaRPr lang="de-DE" sz="2200" dirty="0"/>
          </a:p>
          <a:p>
            <a:endParaRPr lang="de-DE" sz="2200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F97F-0455-490B-9F3B-2217155B2D57}" type="datetime1">
              <a:rPr lang="de-CH" smtClean="0"/>
              <a:t>08.09.2023</a:t>
            </a:fld>
            <a:endParaRPr lang="de-CH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Procap Rechtsdienst</a:t>
            </a:r>
            <a:endParaRPr lang="de-CH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Folie  </a:t>
            </a:r>
            <a:fld id="{B4F213B6-4BA5-483B-BD81-280744E08AE7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3198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Arbeitsintegration heute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de-DE" dirty="0"/>
          </a:p>
          <a:p>
            <a:pPr marL="457200" indent="-457200">
              <a:buAutoNum type="arabicPeriod"/>
            </a:pPr>
            <a:r>
              <a:rPr lang="de-DE" dirty="0"/>
              <a:t>Arbeitsmarkt 				   2. Arbeitsmarkt                          </a:t>
            </a:r>
          </a:p>
          <a:p>
            <a:pPr marL="457200" indent="-457200">
              <a:buAutoNum type="arabicPeriod"/>
            </a:pPr>
            <a:endParaRPr lang="de-DE" dirty="0"/>
          </a:p>
          <a:p>
            <a:r>
              <a:rPr lang="de-DE" dirty="0"/>
              <a:t>						</a:t>
            </a:r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F97F-0455-490B-9F3B-2217155B2D57}" type="datetime1">
              <a:rPr lang="de-CH" smtClean="0"/>
              <a:t>08.09.2023</a:t>
            </a:fld>
            <a:endParaRPr lang="de-CH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Procap Rechtsdienst</a:t>
            </a:r>
            <a:endParaRPr lang="de-CH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Folie  </a:t>
            </a:r>
            <a:fld id="{B4F213B6-4BA5-483B-BD81-280744E08AE7}" type="slidenum">
              <a:rPr lang="de-CH" smtClean="0"/>
              <a:pPr/>
              <a:t>6</a:t>
            </a:fld>
            <a:endParaRPr lang="de-CH" dirty="0"/>
          </a:p>
        </p:txBody>
      </p:sp>
      <p:sp>
        <p:nvSpPr>
          <p:cNvPr id="11" name="Pfeil: nach unten gekrümmt 10">
            <a:extLst>
              <a:ext uri="{FF2B5EF4-FFF2-40B4-BE49-F238E27FC236}">
                <a16:creationId xmlns:a16="http://schemas.microsoft.com/office/drawing/2014/main" id="{74937290-FF1B-8A0E-3406-6460C6345D8B}"/>
              </a:ext>
            </a:extLst>
          </p:cNvPr>
          <p:cNvSpPr/>
          <p:nvPr/>
        </p:nvSpPr>
        <p:spPr>
          <a:xfrm>
            <a:off x="3635896" y="3092812"/>
            <a:ext cx="1216152" cy="10208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14" name="Pfeil: nach rechts gekrümmt 13">
            <a:extLst>
              <a:ext uri="{FF2B5EF4-FFF2-40B4-BE49-F238E27FC236}">
                <a16:creationId xmlns:a16="http://schemas.microsoft.com/office/drawing/2014/main" id="{D4455021-8172-6F31-877F-868AE84115D7}"/>
              </a:ext>
            </a:extLst>
          </p:cNvPr>
          <p:cNvSpPr/>
          <p:nvPr/>
        </p:nvSpPr>
        <p:spPr>
          <a:xfrm>
            <a:off x="2825480" y="3747904"/>
            <a:ext cx="1325912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C00000"/>
              </a:solidFill>
            </a:endParaRPr>
          </a:p>
          <a:p>
            <a:pPr algn="ctr"/>
            <a:endParaRPr lang="de-CH" dirty="0">
              <a:solidFill>
                <a:srgbClr val="C00000"/>
              </a:solidFill>
            </a:endParaRPr>
          </a:p>
        </p:txBody>
      </p:sp>
      <p:sp>
        <p:nvSpPr>
          <p:cNvPr id="16" name="Pfeil: nach oben gekrümmt 15">
            <a:extLst>
              <a:ext uri="{FF2B5EF4-FFF2-40B4-BE49-F238E27FC236}">
                <a16:creationId xmlns:a16="http://schemas.microsoft.com/office/drawing/2014/main" id="{0CDC5416-F61F-5A91-92EE-7E601EEC3016}"/>
              </a:ext>
            </a:extLst>
          </p:cNvPr>
          <p:cNvSpPr/>
          <p:nvPr/>
        </p:nvSpPr>
        <p:spPr>
          <a:xfrm>
            <a:off x="4470224" y="4509120"/>
            <a:ext cx="1325912" cy="94754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17" name="Pfeil: nach links und rechts 16">
            <a:extLst>
              <a:ext uri="{FF2B5EF4-FFF2-40B4-BE49-F238E27FC236}">
                <a16:creationId xmlns:a16="http://schemas.microsoft.com/office/drawing/2014/main" id="{277943F5-8894-2D2C-BB84-D7A1F0CEC35C}"/>
              </a:ext>
            </a:extLst>
          </p:cNvPr>
          <p:cNvSpPr/>
          <p:nvPr/>
        </p:nvSpPr>
        <p:spPr>
          <a:xfrm>
            <a:off x="4992610" y="3695154"/>
            <a:ext cx="1019253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9712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Arbeitsintegration heute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Integration in den ersten Arbeitsmarkt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/>
              <a:t>Unterstützungsangebote der IV als Eingliederungsversicherung, vor allem in Form von Ausbildungen, Umschulungen etc.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/>
              <a:t>Die IV sucht aber in der Regel keine Stelle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dirty="0"/>
          </a:p>
          <a:p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F97F-0455-490B-9F3B-2217155B2D57}" type="datetime1">
              <a:rPr lang="de-CH" smtClean="0"/>
              <a:t>08.09.2023</a:t>
            </a:fld>
            <a:endParaRPr lang="de-CH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Procap Rechtsdienst</a:t>
            </a:r>
            <a:endParaRPr lang="de-CH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Folie  </a:t>
            </a:r>
            <a:fld id="{B4F213B6-4BA5-483B-BD81-280744E08AE7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12321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Arbeitsintegration heute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Integration in den zweiten Arbeitsmarkt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/>
              <a:t>Unterstützung durch IV und EL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/>
              <a:t>häufig mit betreutem Wohnen verbunden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F97F-0455-490B-9F3B-2217155B2D57}" type="datetime1">
              <a:rPr lang="de-CH" smtClean="0"/>
              <a:t>08.09.2023</a:t>
            </a:fld>
            <a:endParaRPr lang="de-CH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Procap Rechtsdienst</a:t>
            </a:r>
            <a:endParaRPr lang="de-CH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Folie  </a:t>
            </a:r>
            <a:fld id="{B4F213B6-4BA5-483B-BD81-280744E08AE7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87718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Arbeitsintegration morgen (?), Ideen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Absolute Inklusion?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Mehr Anreize?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Mehr Verpflichtungen für Arbeitgeber?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Mehr gesellschaftliche Diskussion hin zur Selbstverständlichkeit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Mehr Nischenarbeitsplätze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…..</a:t>
            </a:r>
          </a:p>
          <a:p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F97F-0455-490B-9F3B-2217155B2D57}" type="datetime1">
              <a:rPr lang="de-CH" smtClean="0"/>
              <a:t>08.09.2023</a:t>
            </a:fld>
            <a:endParaRPr lang="de-CH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Procap Rechtsdienst</a:t>
            </a:r>
            <a:endParaRPr lang="de-CH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Folie  </a:t>
            </a:r>
            <a:fld id="{B4F213B6-4BA5-483B-BD81-280744E08AE7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56314760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Vorlage_Procap_2015_le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Powerpoint_Vorlage_Procap_2015_leer</Template>
  <TotalTime>0</TotalTime>
  <Words>346</Words>
  <Application>Microsoft Office PowerPoint</Application>
  <PresentationFormat>Bildschirmpräsentation (4:3)</PresentationFormat>
  <Paragraphs>99</Paragraphs>
  <Slides>11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TheSans B3 Light</vt:lpstr>
      <vt:lpstr>Wingdings</vt:lpstr>
      <vt:lpstr>Powerpoint_Vorlage_Procap_2015_leer</vt:lpstr>
      <vt:lpstr>PowerPoint-Präsentation</vt:lpstr>
      <vt:lpstr>PowerPoint-Präsentation</vt:lpstr>
      <vt:lpstr>Arbeit allgemein</vt:lpstr>
      <vt:lpstr>„Inklusive“ Arbeit</vt:lpstr>
      <vt:lpstr>„Heutige“ Arbeit</vt:lpstr>
      <vt:lpstr>Arbeitsintegration heute</vt:lpstr>
      <vt:lpstr>Arbeitsintegration heute</vt:lpstr>
      <vt:lpstr>Arbeitsintegration heute</vt:lpstr>
      <vt:lpstr>Arbeitsintegration morgen (?), Ideen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Willkommen bei Procap – für Menschen mit Handicap</dc:title>
  <dc:creator>Daniel Schilliger</dc:creator>
  <cp:lastModifiedBy>Hansueli Salzmann</cp:lastModifiedBy>
  <cp:revision>58</cp:revision>
  <dcterms:created xsi:type="dcterms:W3CDTF">2016-01-12T13:00:39Z</dcterms:created>
  <dcterms:modified xsi:type="dcterms:W3CDTF">2023-09-08T11:04:39Z</dcterms:modified>
</cp:coreProperties>
</file>